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89" r:id="rId4"/>
    <p:sldId id="300" r:id="rId5"/>
    <p:sldId id="301" r:id="rId6"/>
    <p:sldId id="299" r:id="rId7"/>
    <p:sldId id="295" r:id="rId8"/>
    <p:sldId id="287" r:id="rId9"/>
    <p:sldId id="275" r:id="rId10"/>
    <p:sldId id="291" r:id="rId11"/>
    <p:sldId id="298" r:id="rId12"/>
    <p:sldId id="265" r:id="rId13"/>
    <p:sldId id="302" r:id="rId14"/>
    <p:sldId id="258" r:id="rId15"/>
    <p:sldId id="28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C1C4"/>
    <a:srgbClr val="3D3A35"/>
    <a:srgbClr val="E9E9E9"/>
    <a:srgbClr val="EBEDEE"/>
    <a:srgbClr val="E4E3E1"/>
    <a:srgbClr val="E6E4E5"/>
    <a:srgbClr val="D1D1CF"/>
    <a:srgbClr val="DEDEE0"/>
    <a:srgbClr val="E1E1E2"/>
    <a:srgbClr val="E8E2E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88177" autoAdjust="0"/>
  </p:normalViewPr>
  <p:slideViewPr>
    <p:cSldViewPr snapToGrid="0" showGuides="1">
      <p:cViewPr varScale="1">
        <p:scale>
          <a:sx n="77" d="100"/>
          <a:sy n="77" d="100"/>
        </p:scale>
        <p:origin x="18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E1038-130F-41BC-9ABD-16AEF504704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E6F8-13FA-4EAA-95D0-3EC927B9E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2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FE6F8-13FA-4EAA-95D0-3EC927B9EF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764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1E92D-73B6-C683-EB33-30D1ED4FD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9F66FD-C43C-F3AC-CD7F-7C2914496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4D5BA6-9D8E-0E3D-8522-06C62521D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0581-47A4-8443-9C81-8B4B87338DBF}" type="datetimeFigureOut">
              <a:rPr kumimoji="1" lang="ko-Kore-KR" altLang="en-US" smtClean="0"/>
              <a:t>10/07/2022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C694D5-859B-F79E-9801-B95F06335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662AE-1EA4-EAB1-13A2-FD358168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A00E4-6674-EA46-8FD0-2B8CDD6782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1107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C2051-875D-DA4A-905C-288C3819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878BB-77CD-7327-ADB4-BE98508EC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702AC-BB18-1DAD-F9FA-D1178937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0581-47A4-8443-9C81-8B4B87338DBF}" type="datetimeFigureOut">
              <a:rPr kumimoji="1" lang="ko-Kore-KR" altLang="en-US" smtClean="0"/>
              <a:t>10/07/2022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D7B068-BD23-A2C4-34A2-D694F8801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46396-7941-0A63-20E6-09FE454F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A00E4-6674-EA46-8FD0-2B8CDD6782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4971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24BFD-D398-1A6E-51A4-A05C1A6A3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C4888E-E660-E082-5045-FCC8A087E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7BA3E9-71EB-8397-BD28-C8EB2095A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0581-47A4-8443-9C81-8B4B87338DBF}" type="datetimeFigureOut">
              <a:rPr kumimoji="1" lang="ko-Kore-KR" altLang="en-US" smtClean="0"/>
              <a:t>10/07/2022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696837-84A9-B66B-28F8-DE69F35C9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CB2DCB-3876-F8A3-005E-74A60DD5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A00E4-6674-EA46-8FD0-2B8CDD6782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0851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85BFD-CFC2-50C3-046C-EABCB039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DBDA14-1473-0F08-6BD1-7A89D68D0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9F1D50-E2FB-DA30-F65C-FFFDCDBB0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2EE00-64AA-BA21-70A9-C23B0DA5F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0581-47A4-8443-9C81-8B4B87338DBF}" type="datetimeFigureOut">
              <a:rPr kumimoji="1" lang="ko-Kore-KR" altLang="en-US" smtClean="0"/>
              <a:t>10/07/2022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C28C03-3F26-7188-A5B3-457B8B50A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92113F-2585-E21F-8F6B-C9793ECE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A00E4-6674-EA46-8FD0-2B8CDD6782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2022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1432D-7D69-7ADA-D960-293078ACB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CA2C70-DADB-82E4-553D-04C124A64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CBE095-129F-70C9-74BA-45C5B78B5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677F94-7B1B-D3E5-1D74-AD49DF9EB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2CB067-3AAB-2F73-694F-4E8F981BD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678532-0268-786E-F425-788665414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0581-47A4-8443-9C81-8B4B87338DBF}" type="datetimeFigureOut">
              <a:rPr kumimoji="1" lang="ko-Kore-KR" altLang="en-US" smtClean="0"/>
              <a:t>10/07/2022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03DBC0-8AFD-D4AB-1D77-191078548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0F217C-4CFA-41CB-DD02-31F97ACB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A00E4-6674-EA46-8FD0-2B8CDD6782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723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3CFD6-04A6-0286-2227-CFA5CA07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A97153-F234-D685-64C0-2482EC46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0581-47A4-8443-9C81-8B4B87338DBF}" type="datetimeFigureOut">
              <a:rPr kumimoji="1" lang="ko-Kore-KR" altLang="en-US" smtClean="0"/>
              <a:t>10/07/2022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A17AB8-84B1-38A5-B17F-96B0799E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A2B57E-8FF7-6990-D4F1-ADE0CE4A4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A00E4-6674-EA46-8FD0-2B8CDD6782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9556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153F90-91CB-E57D-3E09-A9A4E694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0581-47A4-8443-9C81-8B4B87338DBF}" type="datetimeFigureOut">
              <a:rPr kumimoji="1" lang="ko-Kore-KR" altLang="en-US" smtClean="0"/>
              <a:t>10/07/2022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F46C52-E1E6-DFDC-D894-AA574AC16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12D5BE-8848-03D9-75F4-BF25D4FE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A00E4-6674-EA46-8FD0-2B8CDD6782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1294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87644-0C2D-4E29-140E-AC14F9C4D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253B04-BDEC-2ECD-37EF-9343B97D9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BB1394-41C3-DC75-3090-20DB6B814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9868BA-15CE-0B1C-9171-24136205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0581-47A4-8443-9C81-8B4B87338DBF}" type="datetimeFigureOut">
              <a:rPr kumimoji="1" lang="ko-Kore-KR" altLang="en-US" smtClean="0"/>
              <a:t>10/07/2022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1F36EE-E366-BB8B-2E6E-94DBE0B97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8F45A4-C37B-020A-7482-8BC0A0BE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A00E4-6674-EA46-8FD0-2B8CDD6782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3009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7D155-7F0E-DFB0-F7F8-AA427431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C578D6-614F-9FE8-F518-13F2049C4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B80B0B-B990-1841-117C-BC073537B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AE0713-AEAE-BB34-7358-9E1613D76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0581-47A4-8443-9C81-8B4B87338DBF}" type="datetimeFigureOut">
              <a:rPr kumimoji="1" lang="ko-Kore-KR" altLang="en-US" smtClean="0"/>
              <a:t>10/07/2022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A14EED-48DA-2B63-5632-5F33A3071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CC4A7E-C40D-93E4-8E2C-6A3547594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A00E4-6674-EA46-8FD0-2B8CDD6782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47401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CBA3B-0A20-3909-C14B-79DA977C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D921E3-BD98-59B1-C32C-D0B644C20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7FF9C-697E-3902-7C7B-8FACE28EA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0581-47A4-8443-9C81-8B4B87338DBF}" type="datetimeFigureOut">
              <a:rPr kumimoji="1" lang="ko-Kore-KR" altLang="en-US" smtClean="0"/>
              <a:t>10/07/2022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247A0D-0A1D-9AFA-D0A3-DD9B0226C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0D42A0-4E1A-8653-A1D0-2D667ECC3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A00E4-6674-EA46-8FD0-2B8CDD6782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3673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117756-1703-8D16-76C1-6F9F126EC2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D0BE40-891D-8279-3793-92458998B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21F6A-8194-D2A7-08D0-455DF616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0581-47A4-8443-9C81-8B4B87338DBF}" type="datetimeFigureOut">
              <a:rPr kumimoji="1" lang="ko-Kore-KR" altLang="en-US" smtClean="0"/>
              <a:t>10/07/2022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8CB3A3-F4DD-055A-9C03-C44D7414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018F77-0D6D-AC2A-618A-CEC48618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A00E4-6674-EA46-8FD0-2B8CDD6782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173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85E828-EC08-AE36-700F-90AE6A9B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7CD5B-6C2E-A6CE-6B54-B274ECDD1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771EDB-EC83-F4EB-D54E-3C345D518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F0581-47A4-8443-9C81-8B4B87338DBF}" type="datetimeFigureOut">
              <a:rPr kumimoji="1" lang="ko-Kore-KR" altLang="en-US" smtClean="0"/>
              <a:t>10/07/2022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8B1CD-3ACB-2FD8-818D-F3567E31C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39CBF4-4E42-EFD2-6369-529C8EB9C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A00E4-6674-EA46-8FD0-2B8CDD6782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6834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gi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1C37AB-8C78-4D6C-BA47-74533619AC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6220" y="47785"/>
            <a:ext cx="6248400" cy="5232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0" y="321546"/>
            <a:ext cx="12192000" cy="4589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]</a:t>
            </a:r>
            <a:endParaRPr lang="ko-KR" altLang="en-US" sz="287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70298" y="5690631"/>
            <a:ext cx="104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김구연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39739" y="5690631"/>
            <a:ext cx="104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김대원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09180" y="5690631"/>
            <a:ext cx="104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이정건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78621" y="5690631"/>
            <a:ext cx="104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최수연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00857" y="5690631"/>
            <a:ext cx="104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강민성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4546">
            <a:off x="4777973" y="1667876"/>
            <a:ext cx="2062011" cy="12392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90320" y="4948881"/>
            <a:ext cx="794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바쁜 일상 속 잃어버린 당신의 기억을 찾아주는 서비스</a:t>
            </a: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02CF48-D70D-9CE7-F1ED-D5E870DE4C3F}"/>
              </a:ext>
            </a:extLst>
          </p:cNvPr>
          <p:cNvSpPr/>
          <p:nvPr/>
        </p:nvSpPr>
        <p:spPr>
          <a:xfrm>
            <a:off x="219611" y="853036"/>
            <a:ext cx="11752778" cy="5742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BD237C2-0FC7-E32A-11B9-1DA28A6165D5}"/>
              </a:ext>
            </a:extLst>
          </p:cNvPr>
          <p:cNvSpPr txBox="1"/>
          <p:nvPr/>
        </p:nvSpPr>
        <p:spPr>
          <a:xfrm>
            <a:off x="219611" y="275547"/>
            <a:ext cx="48975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38" y="4334916"/>
            <a:ext cx="10272586" cy="16174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4338" y="3672381"/>
            <a:ext cx="404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Spring Security &amp; AES256 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10254" y="4334916"/>
            <a:ext cx="7455877" cy="1617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74337" y="1430525"/>
            <a:ext cx="4450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Shell Script(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채팅 데이터 삭제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4337" y="1977236"/>
            <a:ext cx="9892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remove uploaded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</a:p>
          <a:p>
            <a:r>
              <a:rPr lang="en-US" altLang="ko-KR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ssh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$1 $2 "cd $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4/result; </a:t>
            </a:r>
            <a:r>
              <a:rPr lang="en-US" altLang="ko-KR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rm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-f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*“</a:t>
            </a:r>
          </a:p>
          <a:p>
            <a:r>
              <a:rPr lang="en-US" altLang="ko-KR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print_log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"Delete personal data in Hadoop cluster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35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02CF48-D70D-9CE7-F1ED-D5E870DE4C3F}"/>
              </a:ext>
            </a:extLst>
          </p:cNvPr>
          <p:cNvSpPr/>
          <p:nvPr/>
        </p:nvSpPr>
        <p:spPr>
          <a:xfrm>
            <a:off x="219611" y="853036"/>
            <a:ext cx="11752778" cy="5742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2040926" y="1589215"/>
            <a:ext cx="3162298" cy="316229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1638216" y="5083158"/>
            <a:ext cx="3967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바쁜 일상을 간단하게 정리 가능</a:t>
            </a:r>
            <a:endParaRPr lang="ko-KR" altLang="en-US" sz="2400" spc="-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E440D8-5A59-4290-8071-FA26D45A9993}"/>
              </a:ext>
            </a:extLst>
          </p:cNvPr>
          <p:cNvSpPr/>
          <p:nvPr/>
        </p:nvSpPr>
        <p:spPr>
          <a:xfrm>
            <a:off x="7024566" y="1589215"/>
            <a:ext cx="3162298" cy="316229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6B02A4C-6E29-9B11-AB04-90238DC24BE9}"/>
              </a:ext>
            </a:extLst>
          </p:cNvPr>
          <p:cNvSpPr txBox="1"/>
          <p:nvPr/>
        </p:nvSpPr>
        <p:spPr>
          <a:xfrm>
            <a:off x="7235394" y="5072193"/>
            <a:ext cx="2890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많은 양의 데이터를 </a:t>
            </a:r>
            <a:r>
              <a:rPr lang="en-US" altLang="ko-KR" sz="2400" spc="-3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/>
            </a:r>
            <a:br>
              <a:rPr lang="en-US" altLang="ko-KR" sz="2400" spc="-3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ko-KR" altLang="en-US" sz="2400" spc="-3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시각적으로 파악 가능 </a:t>
            </a:r>
            <a:endParaRPr lang="ko-KR" altLang="en-US" sz="2400" spc="-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C89968-97A1-2885-14B2-101C11F63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394" y="1836534"/>
            <a:ext cx="2667659" cy="26676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B11309-669E-244C-D3A5-A0EFA5B7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648" y="1836534"/>
            <a:ext cx="2357159" cy="23571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D237C2-0FC7-E32A-11B9-1DA28A6165D5}"/>
              </a:ext>
            </a:extLst>
          </p:cNvPr>
          <p:cNvSpPr txBox="1"/>
          <p:nvPr/>
        </p:nvSpPr>
        <p:spPr>
          <a:xfrm>
            <a:off x="219611" y="275547"/>
            <a:ext cx="48975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02CF48-D70D-9CE7-F1ED-D5E870DE4C3F}"/>
              </a:ext>
            </a:extLst>
          </p:cNvPr>
          <p:cNvSpPr/>
          <p:nvPr/>
        </p:nvSpPr>
        <p:spPr>
          <a:xfrm>
            <a:off x="219611" y="853036"/>
            <a:ext cx="11752778" cy="5742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D237C2-0FC7-E32A-11B9-1DA28A6165D5}"/>
              </a:ext>
            </a:extLst>
          </p:cNvPr>
          <p:cNvSpPr txBox="1"/>
          <p:nvPr/>
        </p:nvSpPr>
        <p:spPr>
          <a:xfrm>
            <a:off x="219611" y="275547"/>
            <a:ext cx="48975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보완점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458278" y="2691679"/>
            <a:ext cx="1651519" cy="165151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58277" y="4560804"/>
            <a:ext cx="165151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처리 속도 개선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999586" y="2691679"/>
            <a:ext cx="1651519" cy="165151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008800" y="4560804"/>
            <a:ext cx="1651519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비동기 처리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82202" y="2691679"/>
            <a:ext cx="1651519" cy="1651519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9109846" y="4560804"/>
            <a:ext cx="165151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중복 데이터 문제 해결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540894" y="2691679"/>
            <a:ext cx="1651519" cy="165151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559323" y="4560804"/>
            <a:ext cx="165151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 데이터 보안 강화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77" y="2744374"/>
            <a:ext cx="1546128" cy="154612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948" y="2871303"/>
            <a:ext cx="1292267" cy="129226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902" y="3033347"/>
            <a:ext cx="973998" cy="9739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63" y="3001740"/>
            <a:ext cx="1031391" cy="103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7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753324" y="2080321"/>
            <a:ext cx="26853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Q &amp; A</a:t>
            </a:r>
            <a:endParaRPr lang="ko-KR" altLang="en-US" sz="6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517798-5507-49D7-9570-543A21FF57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33" y="0"/>
            <a:ext cx="45733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524B6-6034-44BA-A115-23C4556D9C5F}"/>
              </a:ext>
            </a:extLst>
          </p:cNvPr>
          <p:cNvSpPr txBox="1"/>
          <p:nvPr/>
        </p:nvSpPr>
        <p:spPr>
          <a:xfrm>
            <a:off x="4272422" y="2198867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5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102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A099D96-97C0-A312-C2B9-4D142C35C0D9}"/>
              </a:ext>
            </a:extLst>
          </p:cNvPr>
          <p:cNvSpPr>
            <a:spLocks/>
          </p:cNvSpPr>
          <p:nvPr/>
        </p:nvSpPr>
        <p:spPr>
          <a:xfrm>
            <a:off x="5866227" y="1494"/>
            <a:ext cx="632577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1C525-90F9-88F7-D432-7EC113E4204B}"/>
              </a:ext>
            </a:extLst>
          </p:cNvPr>
          <p:cNvSpPr txBox="1"/>
          <p:nvPr/>
        </p:nvSpPr>
        <p:spPr>
          <a:xfrm>
            <a:off x="1338349" y="381721"/>
            <a:ext cx="1941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60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목차</a:t>
            </a:r>
          </a:p>
        </p:txBody>
      </p:sp>
      <p:cxnSp>
        <p:nvCxnSpPr>
          <p:cNvPr id="8" name="직선 연결선 2">
            <a:extLst>
              <a:ext uri="{FF2B5EF4-FFF2-40B4-BE49-F238E27FC236}">
                <a16:creationId xmlns:a16="http://schemas.microsoft.com/office/drawing/2014/main" id="{25FEA02D-355B-7D92-9F3C-5E4EEA5A68E8}"/>
              </a:ext>
            </a:extLst>
          </p:cNvPr>
          <p:cNvCxnSpPr>
            <a:cxnSpLocks/>
          </p:cNvCxnSpPr>
          <p:nvPr/>
        </p:nvCxnSpPr>
        <p:spPr>
          <a:xfrm>
            <a:off x="-5131" y="1517499"/>
            <a:ext cx="4880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">
            <a:extLst>
              <a:ext uri="{FF2B5EF4-FFF2-40B4-BE49-F238E27FC236}">
                <a16:creationId xmlns:a16="http://schemas.microsoft.com/office/drawing/2014/main" id="{F67946C8-D228-2FA4-A373-1CD118CF3B73}"/>
              </a:ext>
            </a:extLst>
          </p:cNvPr>
          <p:cNvCxnSpPr>
            <a:cxnSpLocks/>
          </p:cNvCxnSpPr>
          <p:nvPr/>
        </p:nvCxnSpPr>
        <p:spPr>
          <a:xfrm>
            <a:off x="-5131" y="1517499"/>
            <a:ext cx="2924177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7DDBD0-B723-93FF-05F0-BF7C4BD3F927}"/>
              </a:ext>
            </a:extLst>
          </p:cNvPr>
          <p:cNvSpPr txBox="1"/>
          <p:nvPr/>
        </p:nvSpPr>
        <p:spPr>
          <a:xfrm>
            <a:off x="6579458" y="5509773"/>
            <a:ext cx="4780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0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5. </a:t>
            </a:r>
            <a:r>
              <a:rPr kumimoji="1" lang="ko-KR" altLang="en-US" sz="30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기대효과 및 보완점</a:t>
            </a:r>
            <a:endParaRPr kumimoji="1" lang="ko-Kore-KR" altLang="en-US" sz="3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8B56E4-3138-AEB0-4641-13E4FC9AEBBF}"/>
              </a:ext>
            </a:extLst>
          </p:cNvPr>
          <p:cNvSpPr txBox="1"/>
          <p:nvPr/>
        </p:nvSpPr>
        <p:spPr>
          <a:xfrm>
            <a:off x="6579458" y="4436856"/>
            <a:ext cx="4780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4. </a:t>
            </a:r>
            <a:r>
              <a:rPr kumimoji="1" lang="ko-KR" altLang="en-US" sz="3000" b="1" dirty="0" err="1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차별점</a:t>
            </a:r>
            <a:endParaRPr kumimoji="1" lang="ko-Kore-KR" altLang="en-US" sz="3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46995B-A241-952D-A852-9F7FC40B7273}"/>
              </a:ext>
            </a:extLst>
          </p:cNvPr>
          <p:cNvSpPr txBox="1"/>
          <p:nvPr/>
        </p:nvSpPr>
        <p:spPr>
          <a:xfrm>
            <a:off x="6579458" y="3363939"/>
            <a:ext cx="4780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kumimoji="1" lang="ko-KR" altLang="en-US" sz="30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시연 영상</a:t>
            </a:r>
            <a:endParaRPr kumimoji="1" lang="ko-Kore-KR" altLang="en-US" sz="3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17CDB1-A17C-B7FD-1573-4A1DEDD2ABF3}"/>
              </a:ext>
            </a:extLst>
          </p:cNvPr>
          <p:cNvSpPr txBox="1"/>
          <p:nvPr/>
        </p:nvSpPr>
        <p:spPr>
          <a:xfrm>
            <a:off x="6579458" y="2291022"/>
            <a:ext cx="4780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2. </a:t>
            </a:r>
            <a:r>
              <a:rPr kumimoji="1" lang="ko-KR" altLang="en-US" sz="30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소개</a:t>
            </a:r>
            <a:endParaRPr kumimoji="1" lang="ko-Kore-KR" altLang="en-US" sz="3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0ECD5FA-847D-381B-1B7D-6B7E474EF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15" y="381721"/>
            <a:ext cx="1139908" cy="10163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527B72-ABB3-7A7B-AD3B-BAB556DE54F2}"/>
              </a:ext>
            </a:extLst>
          </p:cNvPr>
          <p:cNvSpPr txBox="1"/>
          <p:nvPr/>
        </p:nvSpPr>
        <p:spPr>
          <a:xfrm>
            <a:off x="6579458" y="1218105"/>
            <a:ext cx="4780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1. </a:t>
            </a:r>
            <a:r>
              <a:rPr kumimoji="1" lang="ko-KR" altLang="en-US" sz="30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기획 배경</a:t>
            </a:r>
            <a:endParaRPr kumimoji="1" lang="ko-Kore-KR" altLang="en-US" sz="3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5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02CF48-D70D-9CE7-F1ED-D5E870DE4C3F}"/>
              </a:ext>
            </a:extLst>
          </p:cNvPr>
          <p:cNvSpPr/>
          <p:nvPr/>
        </p:nvSpPr>
        <p:spPr>
          <a:xfrm>
            <a:off x="219611" y="853036"/>
            <a:ext cx="11752778" cy="5742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D237C2-0FC7-E32A-11B9-1DA28A6165D5}"/>
              </a:ext>
            </a:extLst>
          </p:cNvPr>
          <p:cNvSpPr txBox="1"/>
          <p:nvPr/>
        </p:nvSpPr>
        <p:spPr>
          <a:xfrm>
            <a:off x="171742" y="290936"/>
            <a:ext cx="3236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UCC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특화PJT_대전_1반_B103_UCC경진대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5521" y="1417743"/>
            <a:ext cx="8200957" cy="461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99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02CF48-D70D-9CE7-F1ED-D5E870DE4C3F}"/>
              </a:ext>
            </a:extLst>
          </p:cNvPr>
          <p:cNvSpPr/>
          <p:nvPr/>
        </p:nvSpPr>
        <p:spPr>
          <a:xfrm>
            <a:off x="219611" y="853036"/>
            <a:ext cx="11752778" cy="5742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D237C2-0FC7-E32A-11B9-1DA28A6165D5}"/>
              </a:ext>
            </a:extLst>
          </p:cNvPr>
          <p:cNvSpPr txBox="1"/>
          <p:nvPr/>
        </p:nvSpPr>
        <p:spPr>
          <a:xfrm>
            <a:off x="219611" y="275547"/>
            <a:ext cx="32360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배경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3BE65-CC07-D2F1-8DF7-6D9B77A7F986}"/>
              </a:ext>
            </a:extLst>
          </p:cNvPr>
          <p:cNvSpPr txBox="1"/>
          <p:nvPr/>
        </p:nvSpPr>
        <p:spPr>
          <a:xfrm>
            <a:off x="3300351" y="1616226"/>
            <a:ext cx="55912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지난주에 어디를 </a:t>
            </a:r>
            <a:r>
              <a:rPr kumimoji="1" lang="ko-KR" altLang="en-US" sz="35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가셨나요</a:t>
            </a:r>
            <a:r>
              <a:rPr kumimoji="1" lang="en-US" altLang="ko-KR" sz="35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  <a:endParaRPr kumimoji="1" lang="ko-Kore-KR" altLang="en-US" sz="3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170B1F-67AF-FB5C-23D8-B1EDA5EED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78" y="2332214"/>
            <a:ext cx="3752241" cy="375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24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DBA675-4123-C919-16F6-93B655EED67E}"/>
              </a:ext>
            </a:extLst>
          </p:cNvPr>
          <p:cNvSpPr/>
          <p:nvPr/>
        </p:nvSpPr>
        <p:spPr>
          <a:xfrm>
            <a:off x="219611" y="853036"/>
            <a:ext cx="11752778" cy="5742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파일:Brunch logo 1024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961" y="1773936"/>
            <a:ext cx="1344168" cy="134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76" y="2760336"/>
            <a:ext cx="4224909" cy="25313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494" y="2145602"/>
            <a:ext cx="3133725" cy="6858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908" y="3046678"/>
            <a:ext cx="5029356" cy="22450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D237C2-0FC7-E32A-11B9-1DA28A6165D5}"/>
              </a:ext>
            </a:extLst>
          </p:cNvPr>
          <p:cNvSpPr txBox="1"/>
          <p:nvPr/>
        </p:nvSpPr>
        <p:spPr>
          <a:xfrm>
            <a:off x="219611" y="275547"/>
            <a:ext cx="32360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배경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92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DBA675-4123-C919-16F6-93B655EED67E}"/>
              </a:ext>
            </a:extLst>
          </p:cNvPr>
          <p:cNvSpPr/>
          <p:nvPr/>
        </p:nvSpPr>
        <p:spPr>
          <a:xfrm>
            <a:off x="219611" y="853036"/>
            <a:ext cx="11752778" cy="5742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8" r="12648"/>
          <a:stretch/>
        </p:blipFill>
        <p:spPr>
          <a:xfrm>
            <a:off x="7794835" y="2547635"/>
            <a:ext cx="2998672" cy="23502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758" y="2474866"/>
            <a:ext cx="2499947" cy="24999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57" y="2640450"/>
            <a:ext cx="2164631" cy="2164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D237C2-0FC7-E32A-11B9-1DA28A6165D5}"/>
              </a:ext>
            </a:extLst>
          </p:cNvPr>
          <p:cNvSpPr txBox="1"/>
          <p:nvPr/>
        </p:nvSpPr>
        <p:spPr>
          <a:xfrm>
            <a:off x="219611" y="275547"/>
            <a:ext cx="48975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소개 </a:t>
            </a:r>
            <a:r>
              <a:rPr lang="en-US" altLang="ko-KR" sz="2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목표 데이터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42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DBA675-4123-C919-16F6-93B655EED67E}"/>
              </a:ext>
            </a:extLst>
          </p:cNvPr>
          <p:cNvSpPr/>
          <p:nvPr/>
        </p:nvSpPr>
        <p:spPr>
          <a:xfrm>
            <a:off x="219611" y="853036"/>
            <a:ext cx="11752778" cy="5742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37" y="1556257"/>
            <a:ext cx="2387448" cy="43305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03" y="1561404"/>
            <a:ext cx="2432744" cy="43248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665" y="1556526"/>
            <a:ext cx="2435639" cy="43300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D237C2-0FC7-E32A-11B9-1DA28A6165D5}"/>
              </a:ext>
            </a:extLst>
          </p:cNvPr>
          <p:cNvSpPr txBox="1"/>
          <p:nvPr/>
        </p:nvSpPr>
        <p:spPr>
          <a:xfrm>
            <a:off x="219611" y="275547"/>
            <a:ext cx="48975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소개 </a:t>
            </a:r>
            <a:r>
              <a:rPr lang="en-US" altLang="ko-KR" sz="2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51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160A85E5-3C77-4DA3-CE9A-9BC0CCE60C9E}"/>
              </a:ext>
            </a:extLst>
          </p:cNvPr>
          <p:cNvSpPr/>
          <p:nvPr/>
        </p:nvSpPr>
        <p:spPr>
          <a:xfrm>
            <a:off x="219611" y="848893"/>
            <a:ext cx="11752778" cy="5742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mtClean="0"/>
              <a:t>`</a:t>
            </a:r>
            <a:endParaRPr kumimoji="1" lang="ko-Kore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8" name="직선 화살표 연결선 5137"/>
          <p:cNvCxnSpPr>
            <a:stCxn id="19" idx="2"/>
            <a:endCxn id="21" idx="0"/>
          </p:cNvCxnSpPr>
          <p:nvPr/>
        </p:nvCxnSpPr>
        <p:spPr>
          <a:xfrm flipH="1">
            <a:off x="10101329" y="3700693"/>
            <a:ext cx="2" cy="30429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0" name="직선 화살표 연결선 5139"/>
          <p:cNvCxnSpPr>
            <a:stCxn id="21" idx="2"/>
            <a:endCxn id="63" idx="0"/>
          </p:cNvCxnSpPr>
          <p:nvPr/>
        </p:nvCxnSpPr>
        <p:spPr>
          <a:xfrm>
            <a:off x="10101329" y="4780542"/>
            <a:ext cx="0" cy="30487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629419" y="1382492"/>
            <a:ext cx="10922643" cy="4665502"/>
            <a:chOff x="629419" y="1382492"/>
            <a:chExt cx="10922643" cy="4665502"/>
          </a:xfrm>
        </p:grpSpPr>
        <p:cxnSp>
          <p:nvCxnSpPr>
            <p:cNvPr id="52" name="구부러진 연결선 51"/>
            <p:cNvCxnSpPr>
              <a:stCxn id="13" idx="1"/>
              <a:endCxn id="31" idx="0"/>
            </p:cNvCxnSpPr>
            <p:nvPr/>
          </p:nvCxnSpPr>
          <p:spPr>
            <a:xfrm rot="10800000">
              <a:off x="1451111" y="2763250"/>
              <a:ext cx="3531627" cy="900294"/>
            </a:xfrm>
            <a:prstGeom prst="curvedConnector4">
              <a:avLst>
                <a:gd name="adj1" fmla="val 5193"/>
                <a:gd name="adj2" fmla="val 125392"/>
              </a:avLst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/>
            <p:cNvGrpSpPr/>
            <p:nvPr/>
          </p:nvGrpSpPr>
          <p:grpSpPr>
            <a:xfrm>
              <a:off x="629419" y="1382492"/>
              <a:ext cx="10922643" cy="4665502"/>
              <a:chOff x="629419" y="1382492"/>
              <a:chExt cx="10922643" cy="4665502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629419" y="2763250"/>
                <a:ext cx="1643381" cy="3284744"/>
                <a:chOff x="629419" y="1866547"/>
                <a:chExt cx="2092008" cy="4181447"/>
              </a:xfrm>
            </p:grpSpPr>
            <p:grpSp>
              <p:nvGrpSpPr>
                <p:cNvPr id="30" name="그룹 1010">
                  <a:extLst>
                    <a:ext uri="{FF2B5EF4-FFF2-40B4-BE49-F238E27FC236}">
                      <a16:creationId xmlns:a16="http://schemas.microsoft.com/office/drawing/2014/main" id="{B6B64868-C165-B8F8-9630-CED245AD63B9}"/>
                    </a:ext>
                  </a:extLst>
                </p:cNvPr>
                <p:cNvGrpSpPr/>
                <p:nvPr/>
              </p:nvGrpSpPr>
              <p:grpSpPr>
                <a:xfrm>
                  <a:off x="629419" y="1866547"/>
                  <a:ext cx="2092008" cy="4181447"/>
                  <a:chOff x="1548757" y="3169888"/>
                  <a:chExt cx="2838857" cy="4833106"/>
                </a:xfrm>
              </p:grpSpPr>
              <p:pic>
                <p:nvPicPr>
                  <p:cNvPr id="31" name="Object 30">
                    <a:extLst>
                      <a:ext uri="{FF2B5EF4-FFF2-40B4-BE49-F238E27FC236}">
                        <a16:creationId xmlns:a16="http://schemas.microsoft.com/office/drawing/2014/main" id="{CFB0E9F1-C917-E656-F429-86E3DA78FB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/>
                  <a:stretch>
                    <a:fillRect/>
                  </a:stretch>
                </p:blipFill>
                <p:spPr>
                  <a:xfrm>
                    <a:off x="1548757" y="3169888"/>
                    <a:ext cx="2838857" cy="483310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128" name="Picture 8" descr="Android] View가 렌더링되는 과정 📱">
                  <a:extLst>
                    <a:ext uri="{FF2B5EF4-FFF2-40B4-BE49-F238E27FC236}">
                      <a16:creationId xmlns:a16="http://schemas.microsoft.com/office/drawing/2014/main" id="{46113FF9-75CF-D7E8-A09C-FE77CE7CB5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714" y="2917501"/>
                  <a:ext cx="1841417" cy="18414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" name="그룹 27"/>
              <p:cNvGrpSpPr/>
              <p:nvPr/>
            </p:nvGrpSpPr>
            <p:grpSpPr>
              <a:xfrm>
                <a:off x="3824435" y="2802211"/>
                <a:ext cx="3276151" cy="3245783"/>
                <a:chOff x="3754119" y="1933574"/>
                <a:chExt cx="3276151" cy="3245783"/>
              </a:xfrm>
            </p:grpSpPr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12421" y="2421678"/>
                  <a:ext cx="1421825" cy="746458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74626" y="4285522"/>
                  <a:ext cx="1097414" cy="823061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45025" y="3214480"/>
                  <a:ext cx="1070480" cy="871703"/>
                </a:xfrm>
                <a:prstGeom prst="rect">
                  <a:avLst/>
                </a:prstGeom>
              </p:spPr>
            </p:pic>
            <p:pic>
              <p:nvPicPr>
                <p:cNvPr id="24" name="그림 23"/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24428" y="4216775"/>
                  <a:ext cx="537177" cy="459620"/>
                </a:xfrm>
                <a:prstGeom prst="rect">
                  <a:avLst/>
                </a:prstGeom>
              </p:spPr>
            </p:pic>
            <p:sp>
              <p:nvSpPr>
                <p:cNvPr id="5" name="모서리가 둥근 직사각형 4"/>
                <p:cNvSpPr/>
                <p:nvPr/>
              </p:nvSpPr>
              <p:spPr>
                <a:xfrm>
                  <a:off x="4128808" y="1933574"/>
                  <a:ext cx="2901462" cy="3245783"/>
                </a:xfrm>
                <a:prstGeom prst="roundRect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7" name="그림 26"/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7825" y="2071232"/>
                  <a:ext cx="537177" cy="459620"/>
                </a:xfrm>
                <a:prstGeom prst="rect">
                  <a:avLst/>
                </a:prstGeom>
              </p:spPr>
            </p:pic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001" t="8733" r="33001" b="8733"/>
                <a:stretch/>
              </p:blipFill>
              <p:spPr>
                <a:xfrm>
                  <a:off x="3754119" y="2332468"/>
                  <a:ext cx="768337" cy="119165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grpSp>
            <p:nvGrpSpPr>
              <p:cNvPr id="40" name="그룹 39"/>
              <p:cNvGrpSpPr/>
              <p:nvPr/>
            </p:nvGrpSpPr>
            <p:grpSpPr>
              <a:xfrm>
                <a:off x="6096000" y="1416346"/>
                <a:ext cx="1926325" cy="851933"/>
                <a:chOff x="2928946" y="5416101"/>
                <a:chExt cx="1926325" cy="851933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201" r="30201" b="38221"/>
                <a:stretch/>
              </p:blipFill>
              <p:spPr>
                <a:xfrm>
                  <a:off x="3048630" y="5509225"/>
                  <a:ext cx="800740" cy="702710"/>
                </a:xfrm>
                <a:prstGeom prst="rect">
                  <a:avLst/>
                </a:prstGeom>
              </p:spPr>
            </p:pic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 rotWithShape="1">
                <a:blip r:embed="rId10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249" t="18070" r="34249" b="18070"/>
                <a:stretch/>
              </p:blipFill>
              <p:spPr>
                <a:xfrm>
                  <a:off x="4117063" y="5471528"/>
                  <a:ext cx="544278" cy="759457"/>
                </a:xfrm>
                <a:prstGeom prst="rect">
                  <a:avLst/>
                </a:prstGeom>
              </p:spPr>
            </p:pic>
            <p:sp>
              <p:nvSpPr>
                <p:cNvPr id="39" name="모서리가 둥근 직사각형 38"/>
                <p:cNvSpPr/>
                <p:nvPr/>
              </p:nvSpPr>
              <p:spPr>
                <a:xfrm>
                  <a:off x="2928946" y="5416101"/>
                  <a:ext cx="1926325" cy="851933"/>
                </a:xfrm>
                <a:prstGeom prst="roundRect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50" name="구부러진 연결선 49"/>
              <p:cNvCxnSpPr>
                <a:stCxn id="39" idx="1"/>
                <a:endCxn id="5" idx="0"/>
              </p:cNvCxnSpPr>
              <p:nvPr/>
            </p:nvCxnSpPr>
            <p:spPr>
              <a:xfrm rot="10800000" flipV="1">
                <a:off x="5649856" y="1842313"/>
                <a:ext cx="446145" cy="959898"/>
              </a:xfrm>
              <a:prstGeom prst="curvedConnector2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6932" y="1773294"/>
                <a:ext cx="1827635" cy="494985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5134" name="직선 화살표 연결선 5133"/>
              <p:cNvCxnSpPr/>
              <p:nvPr/>
            </p:nvCxnSpPr>
            <p:spPr>
              <a:xfrm>
                <a:off x="2371344" y="3493008"/>
                <a:ext cx="1453091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6" name="직선 화살표 연결선 5135"/>
              <p:cNvCxnSpPr/>
              <p:nvPr/>
            </p:nvCxnSpPr>
            <p:spPr>
              <a:xfrm flipH="1">
                <a:off x="2334768" y="3663544"/>
                <a:ext cx="1489667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21" name="그림 5120"/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60" r="15360" b="10526"/>
              <a:stretch/>
            </p:blipFill>
            <p:spPr>
              <a:xfrm>
                <a:off x="2573238" y="3392717"/>
                <a:ext cx="999018" cy="392223"/>
              </a:xfrm>
              <a:prstGeom prst="rect">
                <a:avLst/>
              </a:prstGeom>
            </p:spPr>
          </p:pic>
          <p:cxnSp>
            <p:nvCxnSpPr>
              <p:cNvPr id="81" name="직선 화살표 연결선 80"/>
              <p:cNvCxnSpPr/>
              <p:nvPr/>
            </p:nvCxnSpPr>
            <p:spPr>
              <a:xfrm>
                <a:off x="7148955" y="4914876"/>
                <a:ext cx="1453091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화살표 연결선 81"/>
              <p:cNvCxnSpPr/>
              <p:nvPr/>
            </p:nvCxnSpPr>
            <p:spPr>
              <a:xfrm flipH="1">
                <a:off x="7112379" y="5085412"/>
                <a:ext cx="1489667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1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838" r="-3679"/>
              <a:stretch/>
            </p:blipFill>
            <p:spPr>
              <a:xfrm>
                <a:off x="7241445" y="4758918"/>
                <a:ext cx="1195420" cy="468627"/>
              </a:xfrm>
              <a:prstGeom prst="rect">
                <a:avLst/>
              </a:prstGeom>
              <a:solidFill>
                <a:schemeClr val="bg1"/>
              </a:solidFill>
            </p:spPr>
          </p:pic>
          <p:grpSp>
            <p:nvGrpSpPr>
              <p:cNvPr id="5143" name="그룹 5142"/>
              <p:cNvGrpSpPr/>
              <p:nvPr/>
            </p:nvGrpSpPr>
            <p:grpSpPr>
              <a:xfrm>
                <a:off x="8203593" y="2060783"/>
                <a:ext cx="3348469" cy="3987211"/>
                <a:chOff x="8203593" y="2060783"/>
                <a:chExt cx="3348469" cy="3987211"/>
              </a:xfrm>
            </p:grpSpPr>
            <p:grpSp>
              <p:nvGrpSpPr>
                <p:cNvPr id="5120" name="그룹 5119"/>
                <p:cNvGrpSpPr/>
                <p:nvPr/>
              </p:nvGrpSpPr>
              <p:grpSpPr>
                <a:xfrm>
                  <a:off x="8203593" y="2060783"/>
                  <a:ext cx="3348469" cy="3987211"/>
                  <a:chOff x="8203593" y="2060783"/>
                  <a:chExt cx="3348469" cy="3987211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8203593" y="2060783"/>
                    <a:ext cx="3348469" cy="3987211"/>
                    <a:chOff x="7695287" y="1192146"/>
                    <a:chExt cx="3348469" cy="3987211"/>
                  </a:xfrm>
                </p:grpSpPr>
                <p:pic>
                  <p:nvPicPr>
                    <p:cNvPr id="18" name="그림 17"/>
                    <p:cNvPicPr>
                      <a:picLocks noChangeAspect="1"/>
                    </p:cNvPicPr>
                    <p:nvPr/>
                  </p:nvPicPr>
                  <p:blipFill>
                    <a:blip r:embed="rId14" cstate="screen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142294" y="1192146"/>
                      <a:ext cx="2901462" cy="7508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그림 18"/>
                    <p:cNvPicPr>
                      <a:picLocks noChangeAspect="1"/>
                    </p:cNvPicPr>
                    <p:nvPr/>
                  </p:nvPicPr>
                  <p:blipFill>
                    <a:blip r:embed="rId15" cstate="screen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821444" y="2066959"/>
                      <a:ext cx="1543161" cy="76509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그림 20"/>
                    <p:cNvPicPr>
                      <a:picLocks noChangeAspect="1"/>
                    </p:cNvPicPr>
                    <p:nvPr/>
                  </p:nvPicPr>
                  <p:blipFill>
                    <a:blip r:embed="rId16" cstate="screen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85039" y="3136346"/>
                      <a:ext cx="615967" cy="77555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1" name="모서리가 둥근 직사각형 40"/>
                    <p:cNvSpPr/>
                    <p:nvPr/>
                  </p:nvSpPr>
                  <p:spPr>
                    <a:xfrm>
                      <a:off x="8142294" y="1933574"/>
                      <a:ext cx="2901462" cy="3245783"/>
                    </a:xfrm>
                    <a:prstGeom prst="roundRect">
                      <a:avLst/>
                    </a:prstGeom>
                    <a:noFill/>
                    <a:ln w="28575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20" name="그림 19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screen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700" b="4700"/>
                    <a:stretch/>
                  </p:blipFill>
                  <p:spPr>
                    <a:xfrm>
                      <a:off x="7695287" y="2343763"/>
                      <a:ext cx="903263" cy="116906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</p:pic>
              </p:grpSp>
              <p:pic>
                <p:nvPicPr>
                  <p:cNvPr id="63" name="그림 62"/>
                  <p:cNvPicPr>
                    <a:picLocks noChangeAspect="1"/>
                  </p:cNvPicPr>
                  <p:nvPr/>
                </p:nvPicPr>
                <p:blipFill>
                  <a:blip r:embed="rId18" cstate="screen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25244" y="5085412"/>
                    <a:ext cx="752170" cy="75217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142" name="TextBox 5141"/>
                <p:cNvSpPr txBox="1"/>
                <p:nvPr/>
              </p:nvSpPr>
              <p:spPr>
                <a:xfrm>
                  <a:off x="10444962" y="5307608"/>
                  <a:ext cx="95891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>
                      <a:latin typeface="+mn-ea"/>
                    </a:rPr>
                    <a:t>result.csv</a:t>
                  </a:r>
                  <a:endParaRPr lang="ko-KR" altLang="en-US" sz="1400" dirty="0">
                    <a:latin typeface="+mn-ea"/>
                  </a:endParaRPr>
                </a:p>
              </p:txBody>
            </p:sp>
          </p:grpSp>
          <p:sp>
            <p:nvSpPr>
              <p:cNvPr id="90" name="TextBox 89"/>
              <p:cNvSpPr txBox="1"/>
              <p:nvPr/>
            </p:nvSpPr>
            <p:spPr>
              <a:xfrm>
                <a:off x="1653459" y="1382492"/>
                <a:ext cx="2914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latin typeface="+mn-ea"/>
                  </a:rPr>
                  <a:t>Simple &amp; Easy Notification Service</a:t>
                </a:r>
                <a:endParaRPr lang="ko-KR" altLang="en-US" sz="1400" dirty="0">
                  <a:latin typeface="+mn-ea"/>
                </a:endParaRPr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BD237C2-0FC7-E32A-11B9-1DA28A6165D5}"/>
              </a:ext>
            </a:extLst>
          </p:cNvPr>
          <p:cNvSpPr txBox="1"/>
          <p:nvPr/>
        </p:nvSpPr>
        <p:spPr>
          <a:xfrm>
            <a:off x="219611" y="275547"/>
            <a:ext cx="48975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소개 </a:t>
            </a:r>
            <a:r>
              <a:rPr lang="en-US" altLang="ko-KR" sz="2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아키텍쳐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04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160A85E5-3C77-4DA3-CE9A-9BC0CCE60C9E}"/>
              </a:ext>
            </a:extLst>
          </p:cNvPr>
          <p:cNvSpPr/>
          <p:nvPr/>
        </p:nvSpPr>
        <p:spPr>
          <a:xfrm>
            <a:off x="219611" y="848893"/>
            <a:ext cx="11752778" cy="5742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mtClean="0"/>
              <a:t>`</a:t>
            </a:r>
            <a:endParaRPr kumimoji="1" lang="ko-Kore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D237C2-0FC7-E32A-11B9-1DA28A6165D5}"/>
              </a:ext>
            </a:extLst>
          </p:cNvPr>
          <p:cNvSpPr txBox="1"/>
          <p:nvPr/>
        </p:nvSpPr>
        <p:spPr>
          <a:xfrm>
            <a:off x="219611" y="275547"/>
            <a:ext cx="48975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시연 영상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분석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6704" y="1206140"/>
            <a:ext cx="8938591" cy="502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90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159</Words>
  <Application>Microsoft Office PowerPoint</Application>
  <PresentationFormat>와이드스크린</PresentationFormat>
  <Paragraphs>42</Paragraphs>
  <Slides>14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Montserrat Black</vt:lpstr>
      <vt:lpstr>Montserrat SemiBold</vt:lpstr>
      <vt:lpstr>Arial</vt:lpstr>
      <vt:lpstr>Calibri</vt:lpstr>
      <vt:lpstr>Calibri Light</vt:lpstr>
      <vt:lpstr>Pretendard</vt:lpstr>
      <vt:lpstr>Pretendard ExtraBold</vt:lpstr>
      <vt:lpstr>맑은 고딕</vt:lpstr>
      <vt:lpstr>맑은 고딕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multicampus</cp:lastModifiedBy>
  <cp:revision>72</cp:revision>
  <dcterms:created xsi:type="dcterms:W3CDTF">2021-10-22T06:13:27Z</dcterms:created>
  <dcterms:modified xsi:type="dcterms:W3CDTF">2022-10-06T22:31:56Z</dcterms:modified>
</cp:coreProperties>
</file>